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327" r:id="rId6"/>
    <p:sldId id="329" r:id="rId7"/>
    <p:sldId id="330" r:id="rId8"/>
    <p:sldId id="257" r:id="rId9"/>
    <p:sldId id="326" r:id="rId10"/>
    <p:sldId id="331" r:id="rId11"/>
    <p:sldId id="333" r:id="rId12"/>
    <p:sldId id="334" r:id="rId13"/>
    <p:sldId id="335" r:id="rId14"/>
    <p:sldId id="336" r:id="rId1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EFA8038-2E2F-48E9-B326-DAEBF2D4E8FF}">
          <p14:sldIdLst>
            <p14:sldId id="256"/>
            <p14:sldId id="327"/>
            <p14:sldId id="329"/>
            <p14:sldId id="330"/>
            <p14:sldId id="257"/>
            <p14:sldId id="326"/>
            <p14:sldId id="331"/>
            <p14:sldId id="333"/>
            <p14:sldId id="334"/>
            <p14:sldId id="335"/>
            <p14:sldId id="33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mithson, John" initials="SJ" lastIdx="2" clrIdx="0">
    <p:extLst>
      <p:ext uri="{19B8F6BF-5375-455C-9EA6-DF929625EA0E}">
        <p15:presenceInfo xmlns:p15="http://schemas.microsoft.com/office/powerpoint/2012/main" userId="Smithson, Joh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47" autoAdjust="0"/>
    <p:restoredTop sz="77304" autoAdjust="0"/>
  </p:normalViewPr>
  <p:slideViewPr>
    <p:cSldViewPr snapToGrid="0">
      <p:cViewPr varScale="1">
        <p:scale>
          <a:sx n="125" d="100"/>
          <a:sy n="125" d="100"/>
        </p:scale>
        <p:origin x="37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ithson, John" userId="f8967153-d124-47ef-a623-7f5138e8e24a" providerId="ADAL" clId="{4C017CEE-9172-4277-BC5F-B42B4DC07095}"/>
    <pc:docChg chg="undo custSel addSld modSld sldOrd modSection">
      <pc:chgData name="Smithson, John" userId="f8967153-d124-47ef-a623-7f5138e8e24a" providerId="ADAL" clId="{4C017CEE-9172-4277-BC5F-B42B4DC07095}" dt="2021-07-23T00:22:23.050" v="109"/>
      <pc:docMkLst>
        <pc:docMk/>
      </pc:docMkLst>
      <pc:sldChg chg="modSp mod">
        <pc:chgData name="Smithson, John" userId="f8967153-d124-47ef-a623-7f5138e8e24a" providerId="ADAL" clId="{4C017CEE-9172-4277-BC5F-B42B4DC07095}" dt="2021-07-23T00:09:16.372" v="5" actId="20577"/>
        <pc:sldMkLst>
          <pc:docMk/>
          <pc:sldMk cId="3857546326" sldId="256"/>
        </pc:sldMkLst>
        <pc:spChg chg="mod">
          <ac:chgData name="Smithson, John" userId="f8967153-d124-47ef-a623-7f5138e8e24a" providerId="ADAL" clId="{4C017CEE-9172-4277-BC5F-B42B4DC07095}" dt="2021-07-23T00:09:16.372" v="5" actId="20577"/>
          <ac:spMkLst>
            <pc:docMk/>
            <pc:sldMk cId="3857546326" sldId="256"/>
            <ac:spMk id="2" creationId="{00000000-0000-0000-0000-000000000000}"/>
          </ac:spMkLst>
        </pc:spChg>
      </pc:sldChg>
      <pc:sldChg chg="addSp delSp modSp mod setBg">
        <pc:chgData name="Smithson, John" userId="f8967153-d124-47ef-a623-7f5138e8e24a" providerId="ADAL" clId="{4C017CEE-9172-4277-BC5F-B42B4DC07095}" dt="2021-07-23T00:16:50.297" v="106" actId="26606"/>
        <pc:sldMkLst>
          <pc:docMk/>
          <pc:sldMk cId="743508924" sldId="327"/>
        </pc:sldMkLst>
        <pc:spChg chg="mod">
          <ac:chgData name="Smithson, John" userId="f8967153-d124-47ef-a623-7f5138e8e24a" providerId="ADAL" clId="{4C017CEE-9172-4277-BC5F-B42B4DC07095}" dt="2021-07-23T00:16:50.297" v="106" actId="26606"/>
          <ac:spMkLst>
            <pc:docMk/>
            <pc:sldMk cId="743508924" sldId="327"/>
            <ac:spMk id="2" creationId="{00000000-0000-0000-0000-000000000000}"/>
          </ac:spMkLst>
        </pc:spChg>
        <pc:spChg chg="del mod">
          <ac:chgData name="Smithson, John" userId="f8967153-d124-47ef-a623-7f5138e8e24a" providerId="ADAL" clId="{4C017CEE-9172-4277-BC5F-B42B4DC07095}" dt="2021-07-23T00:15:35.328" v="14" actId="26606"/>
          <ac:spMkLst>
            <pc:docMk/>
            <pc:sldMk cId="743508924" sldId="327"/>
            <ac:spMk id="3" creationId="{00000000-0000-0000-0000-000000000000}"/>
          </ac:spMkLst>
        </pc:spChg>
        <pc:spChg chg="add del mod">
          <ac:chgData name="Smithson, John" userId="f8967153-d124-47ef-a623-7f5138e8e24a" providerId="ADAL" clId="{4C017CEE-9172-4277-BC5F-B42B4DC07095}" dt="2021-07-23T00:14:54.746" v="9" actId="22"/>
          <ac:spMkLst>
            <pc:docMk/>
            <pc:sldMk cId="743508924" sldId="327"/>
            <ac:spMk id="6" creationId="{2D3DDC45-6C15-435D-B4E3-9A02B7CAC3E3}"/>
          </ac:spMkLst>
        </pc:spChg>
        <pc:spChg chg="add">
          <ac:chgData name="Smithson, John" userId="f8967153-d124-47ef-a623-7f5138e8e24a" providerId="ADAL" clId="{4C017CEE-9172-4277-BC5F-B42B4DC07095}" dt="2021-07-23T00:16:50.297" v="106" actId="26606"/>
          <ac:spMkLst>
            <pc:docMk/>
            <pc:sldMk cId="743508924" sldId="327"/>
            <ac:spMk id="12" creationId="{5E39A796-BE83-48B1-B33F-35C4A32AAB57}"/>
          </ac:spMkLst>
        </pc:spChg>
        <pc:spChg chg="add del">
          <ac:chgData name="Smithson, John" userId="f8967153-d124-47ef-a623-7f5138e8e24a" providerId="ADAL" clId="{4C017CEE-9172-4277-BC5F-B42B4DC07095}" dt="2021-07-23T00:15:35.305" v="13" actId="26606"/>
          <ac:spMkLst>
            <pc:docMk/>
            <pc:sldMk cId="743508924" sldId="327"/>
            <ac:spMk id="13" creationId="{C232B152-3720-4D3B-97ED-45CE5483F16F}"/>
          </ac:spMkLst>
        </pc:spChg>
        <pc:spChg chg="add">
          <ac:chgData name="Smithson, John" userId="f8967153-d124-47ef-a623-7f5138e8e24a" providerId="ADAL" clId="{4C017CEE-9172-4277-BC5F-B42B4DC07095}" dt="2021-07-23T00:16:50.297" v="106" actId="26606"/>
          <ac:spMkLst>
            <pc:docMk/>
            <pc:sldMk cId="743508924" sldId="327"/>
            <ac:spMk id="14" creationId="{72F84B47-E267-4194-8194-831DB7B5547F}"/>
          </ac:spMkLst>
        </pc:spChg>
        <pc:spChg chg="add del">
          <ac:chgData name="Smithson, John" userId="f8967153-d124-47ef-a623-7f5138e8e24a" providerId="ADAL" clId="{4C017CEE-9172-4277-BC5F-B42B4DC07095}" dt="2021-07-23T00:15:35.305" v="13" actId="26606"/>
          <ac:spMkLst>
            <pc:docMk/>
            <pc:sldMk cId="743508924" sldId="327"/>
            <ac:spMk id="15" creationId="{11BAB570-FF10-4E96-8A3F-FA9804702B89}"/>
          </ac:spMkLst>
        </pc:spChg>
        <pc:spChg chg="add del">
          <ac:chgData name="Smithson, John" userId="f8967153-d124-47ef-a623-7f5138e8e24a" providerId="ADAL" clId="{4C017CEE-9172-4277-BC5F-B42B4DC07095}" dt="2021-07-23T00:15:35.305" v="13" actId="26606"/>
          <ac:spMkLst>
            <pc:docMk/>
            <pc:sldMk cId="743508924" sldId="327"/>
            <ac:spMk id="17" creationId="{4B9FAFB2-BEB5-4848-8018-BCAD99E2E1AA}"/>
          </ac:spMkLst>
        </pc:spChg>
        <pc:graphicFrameChg chg="add mod ord modGraphic">
          <ac:chgData name="Smithson, John" userId="f8967153-d124-47ef-a623-7f5138e8e24a" providerId="ADAL" clId="{4C017CEE-9172-4277-BC5F-B42B4DC07095}" dt="2021-07-23T00:16:50.297" v="106" actId="26606"/>
          <ac:graphicFrameMkLst>
            <pc:docMk/>
            <pc:sldMk cId="743508924" sldId="327"/>
            <ac:graphicFrameMk id="10" creationId="{991DF0EE-ECD5-4169-98DC-60081AAF02ED}"/>
          </ac:graphicFrameMkLst>
        </pc:graphicFrameChg>
        <pc:picChg chg="del">
          <ac:chgData name="Smithson, John" userId="f8967153-d124-47ef-a623-7f5138e8e24a" providerId="ADAL" clId="{4C017CEE-9172-4277-BC5F-B42B4DC07095}" dt="2021-07-23T00:09:43.723" v="8" actId="478"/>
          <ac:picMkLst>
            <pc:docMk/>
            <pc:sldMk cId="743508924" sldId="327"/>
            <ac:picMk id="5" creationId="{00000000-0000-0000-0000-000000000000}"/>
          </ac:picMkLst>
        </pc:picChg>
        <pc:picChg chg="add mod ord">
          <ac:chgData name="Smithson, John" userId="f8967153-d124-47ef-a623-7f5138e8e24a" providerId="ADAL" clId="{4C017CEE-9172-4277-BC5F-B42B4DC07095}" dt="2021-07-23T00:16:50.297" v="106" actId="26606"/>
          <ac:picMkLst>
            <pc:docMk/>
            <pc:sldMk cId="743508924" sldId="327"/>
            <ac:picMk id="8" creationId="{B08D1002-AFB7-4553-A359-A4F5747E597D}"/>
          </ac:picMkLst>
        </pc:picChg>
      </pc:sldChg>
      <pc:sldChg chg="modSp mod">
        <pc:chgData name="Smithson, John" userId="f8967153-d124-47ef-a623-7f5138e8e24a" providerId="ADAL" clId="{4C017CEE-9172-4277-BC5F-B42B4DC07095}" dt="2021-07-23T00:16:33.348" v="105" actId="20577"/>
        <pc:sldMkLst>
          <pc:docMk/>
          <pc:sldMk cId="4028212105" sldId="329"/>
        </pc:sldMkLst>
        <pc:spChg chg="mod">
          <ac:chgData name="Smithson, John" userId="f8967153-d124-47ef-a623-7f5138e8e24a" providerId="ADAL" clId="{4C017CEE-9172-4277-BC5F-B42B4DC07095}" dt="2021-07-23T00:16:33.348" v="105" actId="20577"/>
          <ac:spMkLst>
            <pc:docMk/>
            <pc:sldMk cId="4028212105" sldId="329"/>
            <ac:spMk id="3" creationId="{00000000-0000-0000-0000-000000000000}"/>
          </ac:spMkLst>
        </pc:spChg>
      </pc:sldChg>
      <pc:sldChg chg="modSp add mod ord">
        <pc:chgData name="Smithson, John" userId="f8967153-d124-47ef-a623-7f5138e8e24a" providerId="ADAL" clId="{4C017CEE-9172-4277-BC5F-B42B4DC07095}" dt="2021-07-23T00:09:28.732" v="7"/>
        <pc:sldMkLst>
          <pc:docMk/>
          <pc:sldMk cId="1138926376" sldId="358"/>
        </pc:sldMkLst>
        <pc:spChg chg="mod">
          <ac:chgData name="Smithson, John" userId="f8967153-d124-47ef-a623-7f5138e8e24a" providerId="ADAL" clId="{4C017CEE-9172-4277-BC5F-B42B4DC07095}" dt="2021-07-23T00:09:10.567" v="3" actId="27636"/>
          <ac:spMkLst>
            <pc:docMk/>
            <pc:sldMk cId="1138926376" sldId="358"/>
            <ac:spMk id="2" creationId="{00000000-0000-0000-0000-000000000000}"/>
          </ac:spMkLst>
        </pc:spChg>
      </pc:sldChg>
      <pc:sldChg chg="add ord">
        <pc:chgData name="Smithson, John" userId="f8967153-d124-47ef-a623-7f5138e8e24a" providerId="ADAL" clId="{4C017CEE-9172-4277-BC5F-B42B4DC07095}" dt="2021-07-23T00:22:23.050" v="109"/>
        <pc:sldMkLst>
          <pc:docMk/>
          <pc:sldMk cId="1493325238" sldId="359"/>
        </pc:sldMkLst>
      </pc:sldChg>
    </pc:docChg>
  </pc:docChgLst>
  <pc:docChgLst>
    <pc:chgData name="Smithson, John" userId="f8967153-d124-47ef-a623-7f5138e8e24a" providerId="ADAL" clId="{6E0AF605-D40D-4486-B0A8-254E111BC079}"/>
    <pc:docChg chg="custSel delSld modSld modSection">
      <pc:chgData name="Smithson, John" userId="f8967153-d124-47ef-a623-7f5138e8e24a" providerId="ADAL" clId="{6E0AF605-D40D-4486-B0A8-254E111BC079}" dt="2021-07-23T00:32:09.995" v="14" actId="27636"/>
      <pc:docMkLst>
        <pc:docMk/>
      </pc:docMkLst>
      <pc:sldChg chg="modSp mod">
        <pc:chgData name="Smithson, John" userId="f8967153-d124-47ef-a623-7f5138e8e24a" providerId="ADAL" clId="{6E0AF605-D40D-4486-B0A8-254E111BC079}" dt="2021-07-23T00:32:09.995" v="14" actId="27636"/>
        <pc:sldMkLst>
          <pc:docMk/>
          <pc:sldMk cId="3857546326" sldId="256"/>
        </pc:sldMkLst>
        <pc:spChg chg="mod">
          <ac:chgData name="Smithson, John" userId="f8967153-d124-47ef-a623-7f5138e8e24a" providerId="ADAL" clId="{6E0AF605-D40D-4486-B0A8-254E111BC079}" dt="2021-07-23T00:32:09.995" v="14" actId="27636"/>
          <ac:spMkLst>
            <pc:docMk/>
            <pc:sldMk cId="3857546326" sldId="256"/>
            <ac:spMk id="2" creationId="{00000000-0000-0000-0000-000000000000}"/>
          </ac:spMkLst>
        </pc:spChg>
      </pc:sldChg>
      <pc:sldChg chg="del">
        <pc:chgData name="Smithson, John" userId="f8967153-d124-47ef-a623-7f5138e8e24a" providerId="ADAL" clId="{6E0AF605-D40D-4486-B0A8-254E111BC079}" dt="2021-07-23T00:28:30.710" v="0" actId="47"/>
        <pc:sldMkLst>
          <pc:docMk/>
          <pc:sldMk cId="2829387383" sldId="332"/>
        </pc:sldMkLst>
      </pc:sldChg>
      <pc:sldChg chg="del">
        <pc:chgData name="Smithson, John" userId="f8967153-d124-47ef-a623-7f5138e8e24a" providerId="ADAL" clId="{6E0AF605-D40D-4486-B0A8-254E111BC079}" dt="2021-07-23T00:28:30.710" v="0" actId="47"/>
        <pc:sldMkLst>
          <pc:docMk/>
          <pc:sldMk cId="1007502010" sldId="337"/>
        </pc:sldMkLst>
      </pc:sldChg>
      <pc:sldChg chg="del">
        <pc:chgData name="Smithson, John" userId="f8967153-d124-47ef-a623-7f5138e8e24a" providerId="ADAL" clId="{6E0AF605-D40D-4486-B0A8-254E111BC079}" dt="2021-07-23T00:28:30.710" v="0" actId="47"/>
        <pc:sldMkLst>
          <pc:docMk/>
          <pc:sldMk cId="4181595808" sldId="338"/>
        </pc:sldMkLst>
      </pc:sldChg>
      <pc:sldChg chg="del">
        <pc:chgData name="Smithson, John" userId="f8967153-d124-47ef-a623-7f5138e8e24a" providerId="ADAL" clId="{6E0AF605-D40D-4486-B0A8-254E111BC079}" dt="2021-07-23T00:28:30.710" v="0" actId="47"/>
        <pc:sldMkLst>
          <pc:docMk/>
          <pc:sldMk cId="2420351652" sldId="339"/>
        </pc:sldMkLst>
      </pc:sldChg>
      <pc:sldChg chg="del">
        <pc:chgData name="Smithson, John" userId="f8967153-d124-47ef-a623-7f5138e8e24a" providerId="ADAL" clId="{6E0AF605-D40D-4486-B0A8-254E111BC079}" dt="2021-07-23T00:28:30.710" v="0" actId="47"/>
        <pc:sldMkLst>
          <pc:docMk/>
          <pc:sldMk cId="252579830" sldId="341"/>
        </pc:sldMkLst>
      </pc:sldChg>
      <pc:sldChg chg="del">
        <pc:chgData name="Smithson, John" userId="f8967153-d124-47ef-a623-7f5138e8e24a" providerId="ADAL" clId="{6E0AF605-D40D-4486-B0A8-254E111BC079}" dt="2021-07-23T00:28:30.710" v="0" actId="47"/>
        <pc:sldMkLst>
          <pc:docMk/>
          <pc:sldMk cId="656862139" sldId="342"/>
        </pc:sldMkLst>
      </pc:sldChg>
      <pc:sldChg chg="del">
        <pc:chgData name="Smithson, John" userId="f8967153-d124-47ef-a623-7f5138e8e24a" providerId="ADAL" clId="{6E0AF605-D40D-4486-B0A8-254E111BC079}" dt="2021-07-23T00:28:30.710" v="0" actId="47"/>
        <pc:sldMkLst>
          <pc:docMk/>
          <pc:sldMk cId="1367101592" sldId="343"/>
        </pc:sldMkLst>
      </pc:sldChg>
      <pc:sldChg chg="del">
        <pc:chgData name="Smithson, John" userId="f8967153-d124-47ef-a623-7f5138e8e24a" providerId="ADAL" clId="{6E0AF605-D40D-4486-B0A8-254E111BC079}" dt="2021-07-23T00:28:30.710" v="0" actId="47"/>
        <pc:sldMkLst>
          <pc:docMk/>
          <pc:sldMk cId="4147758985" sldId="344"/>
        </pc:sldMkLst>
      </pc:sldChg>
      <pc:sldChg chg="del">
        <pc:chgData name="Smithson, John" userId="f8967153-d124-47ef-a623-7f5138e8e24a" providerId="ADAL" clId="{6E0AF605-D40D-4486-B0A8-254E111BC079}" dt="2021-07-23T00:28:30.710" v="0" actId="47"/>
        <pc:sldMkLst>
          <pc:docMk/>
          <pc:sldMk cId="585812797" sldId="345"/>
        </pc:sldMkLst>
      </pc:sldChg>
      <pc:sldChg chg="del">
        <pc:chgData name="Smithson, John" userId="f8967153-d124-47ef-a623-7f5138e8e24a" providerId="ADAL" clId="{6E0AF605-D40D-4486-B0A8-254E111BC079}" dt="2021-07-23T00:28:30.710" v="0" actId="47"/>
        <pc:sldMkLst>
          <pc:docMk/>
          <pc:sldMk cId="1733230484" sldId="346"/>
        </pc:sldMkLst>
      </pc:sldChg>
      <pc:sldChg chg="del">
        <pc:chgData name="Smithson, John" userId="f8967153-d124-47ef-a623-7f5138e8e24a" providerId="ADAL" clId="{6E0AF605-D40D-4486-B0A8-254E111BC079}" dt="2021-07-23T00:28:30.710" v="0" actId="47"/>
        <pc:sldMkLst>
          <pc:docMk/>
          <pc:sldMk cId="1296582188" sldId="347"/>
        </pc:sldMkLst>
      </pc:sldChg>
      <pc:sldChg chg="del">
        <pc:chgData name="Smithson, John" userId="f8967153-d124-47ef-a623-7f5138e8e24a" providerId="ADAL" clId="{6E0AF605-D40D-4486-B0A8-254E111BC079}" dt="2021-07-23T00:28:30.710" v="0" actId="47"/>
        <pc:sldMkLst>
          <pc:docMk/>
          <pc:sldMk cId="2914931263" sldId="348"/>
        </pc:sldMkLst>
      </pc:sldChg>
      <pc:sldChg chg="del">
        <pc:chgData name="Smithson, John" userId="f8967153-d124-47ef-a623-7f5138e8e24a" providerId="ADAL" clId="{6E0AF605-D40D-4486-B0A8-254E111BC079}" dt="2021-07-23T00:28:30.710" v="0" actId="47"/>
        <pc:sldMkLst>
          <pc:docMk/>
          <pc:sldMk cId="1150765284" sldId="349"/>
        </pc:sldMkLst>
      </pc:sldChg>
      <pc:sldChg chg="del">
        <pc:chgData name="Smithson, John" userId="f8967153-d124-47ef-a623-7f5138e8e24a" providerId="ADAL" clId="{6E0AF605-D40D-4486-B0A8-254E111BC079}" dt="2021-07-23T00:28:30.710" v="0" actId="47"/>
        <pc:sldMkLst>
          <pc:docMk/>
          <pc:sldMk cId="1552848934" sldId="351"/>
        </pc:sldMkLst>
      </pc:sldChg>
      <pc:sldChg chg="del">
        <pc:chgData name="Smithson, John" userId="f8967153-d124-47ef-a623-7f5138e8e24a" providerId="ADAL" clId="{6E0AF605-D40D-4486-B0A8-254E111BC079}" dt="2021-07-23T00:28:30.710" v="0" actId="47"/>
        <pc:sldMkLst>
          <pc:docMk/>
          <pc:sldMk cId="3486571180" sldId="352"/>
        </pc:sldMkLst>
      </pc:sldChg>
      <pc:sldChg chg="del">
        <pc:chgData name="Smithson, John" userId="f8967153-d124-47ef-a623-7f5138e8e24a" providerId="ADAL" clId="{6E0AF605-D40D-4486-B0A8-254E111BC079}" dt="2021-07-23T00:28:30.710" v="0" actId="47"/>
        <pc:sldMkLst>
          <pc:docMk/>
          <pc:sldMk cId="3508787502" sldId="353"/>
        </pc:sldMkLst>
      </pc:sldChg>
      <pc:sldChg chg="del">
        <pc:chgData name="Smithson, John" userId="f8967153-d124-47ef-a623-7f5138e8e24a" providerId="ADAL" clId="{6E0AF605-D40D-4486-B0A8-254E111BC079}" dt="2021-07-23T00:28:30.710" v="0" actId="47"/>
        <pc:sldMkLst>
          <pc:docMk/>
          <pc:sldMk cId="991107623" sldId="354"/>
        </pc:sldMkLst>
      </pc:sldChg>
      <pc:sldChg chg="del">
        <pc:chgData name="Smithson, John" userId="f8967153-d124-47ef-a623-7f5138e8e24a" providerId="ADAL" clId="{6E0AF605-D40D-4486-B0A8-254E111BC079}" dt="2021-07-23T00:28:30.710" v="0" actId="47"/>
        <pc:sldMkLst>
          <pc:docMk/>
          <pc:sldMk cId="809889224" sldId="355"/>
        </pc:sldMkLst>
      </pc:sldChg>
      <pc:sldChg chg="del">
        <pc:chgData name="Smithson, John" userId="f8967153-d124-47ef-a623-7f5138e8e24a" providerId="ADAL" clId="{6E0AF605-D40D-4486-B0A8-254E111BC079}" dt="2021-07-23T00:28:30.710" v="0" actId="47"/>
        <pc:sldMkLst>
          <pc:docMk/>
          <pc:sldMk cId="1828092982" sldId="356"/>
        </pc:sldMkLst>
      </pc:sldChg>
      <pc:sldChg chg="del">
        <pc:chgData name="Smithson, John" userId="f8967153-d124-47ef-a623-7f5138e8e24a" providerId="ADAL" clId="{6E0AF605-D40D-4486-B0A8-254E111BC079}" dt="2021-07-23T00:28:30.710" v="0" actId="47"/>
        <pc:sldMkLst>
          <pc:docMk/>
          <pc:sldMk cId="766749784" sldId="357"/>
        </pc:sldMkLst>
      </pc:sldChg>
      <pc:sldChg chg="del">
        <pc:chgData name="Smithson, John" userId="f8967153-d124-47ef-a623-7f5138e8e24a" providerId="ADAL" clId="{6E0AF605-D40D-4486-B0A8-254E111BC079}" dt="2021-07-23T00:28:30.710" v="0" actId="47"/>
        <pc:sldMkLst>
          <pc:docMk/>
          <pc:sldMk cId="1138926376" sldId="358"/>
        </pc:sldMkLst>
      </pc:sldChg>
      <pc:sldChg chg="del">
        <pc:chgData name="Smithson, John" userId="f8967153-d124-47ef-a623-7f5138e8e24a" providerId="ADAL" clId="{6E0AF605-D40D-4486-B0A8-254E111BC079}" dt="2021-07-23T00:28:30.710" v="0" actId="47"/>
        <pc:sldMkLst>
          <pc:docMk/>
          <pc:sldMk cId="1493325238" sldId="35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93444D-71A8-47F4-A8AD-3C229D6264EC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C9F4D28-25F1-47E0-B4E4-712639332EA2}">
      <dgm:prSet/>
      <dgm:spPr/>
      <dgm:t>
        <a:bodyPr/>
        <a:lstStyle/>
        <a:p>
          <a:r>
            <a:rPr lang="en-US"/>
            <a:t>Welcome</a:t>
          </a:r>
        </a:p>
      </dgm:t>
    </dgm:pt>
    <dgm:pt modelId="{E3B67BA8-D9B3-42F6-9B07-5C97F22D34B3}" type="parTrans" cxnId="{EDCD0B01-55E0-424F-8294-8D0A30BF9181}">
      <dgm:prSet/>
      <dgm:spPr/>
      <dgm:t>
        <a:bodyPr/>
        <a:lstStyle/>
        <a:p>
          <a:endParaRPr lang="en-US"/>
        </a:p>
      </dgm:t>
    </dgm:pt>
    <dgm:pt modelId="{9D838478-A162-4FE6-8B45-E5603F85952C}" type="sibTrans" cxnId="{EDCD0B01-55E0-424F-8294-8D0A30BF9181}">
      <dgm:prSet/>
      <dgm:spPr/>
      <dgm:t>
        <a:bodyPr/>
        <a:lstStyle/>
        <a:p>
          <a:endParaRPr lang="en-US"/>
        </a:p>
      </dgm:t>
    </dgm:pt>
    <dgm:pt modelId="{D8236A5F-03C3-450D-81C4-8CE04F2BAFAD}">
      <dgm:prSet/>
      <dgm:spPr/>
      <dgm:t>
        <a:bodyPr/>
        <a:lstStyle/>
        <a:p>
          <a:r>
            <a:rPr lang="en-US"/>
            <a:t>Subject matter – 3 areas</a:t>
          </a:r>
        </a:p>
      </dgm:t>
    </dgm:pt>
    <dgm:pt modelId="{BBA640D9-E59C-4ED1-B973-F90BB03F4AFF}" type="parTrans" cxnId="{FA3FED34-8A42-475F-97CC-38F5C5B465EB}">
      <dgm:prSet/>
      <dgm:spPr/>
      <dgm:t>
        <a:bodyPr/>
        <a:lstStyle/>
        <a:p>
          <a:endParaRPr lang="en-US"/>
        </a:p>
      </dgm:t>
    </dgm:pt>
    <dgm:pt modelId="{7215193C-7095-4C7A-AECB-40F39CE22CB8}" type="sibTrans" cxnId="{FA3FED34-8A42-475F-97CC-38F5C5B465EB}">
      <dgm:prSet/>
      <dgm:spPr/>
      <dgm:t>
        <a:bodyPr/>
        <a:lstStyle/>
        <a:p>
          <a:endParaRPr lang="en-US"/>
        </a:p>
      </dgm:t>
    </dgm:pt>
    <dgm:pt modelId="{8F15DD3E-80BA-48A0-A4A8-97551234DAE3}">
      <dgm:prSet/>
      <dgm:spPr/>
      <dgm:t>
        <a:bodyPr/>
        <a:lstStyle/>
        <a:p>
          <a:r>
            <a:rPr lang="en-US"/>
            <a:t>Respiratory / Ear / Nose / Throat</a:t>
          </a:r>
        </a:p>
      </dgm:t>
    </dgm:pt>
    <dgm:pt modelId="{E1B81B9B-0F71-4F07-B576-5841D7B1B803}" type="parTrans" cxnId="{4DD94AD5-6DD2-44EC-B968-4456CA12354D}">
      <dgm:prSet/>
      <dgm:spPr/>
      <dgm:t>
        <a:bodyPr/>
        <a:lstStyle/>
        <a:p>
          <a:endParaRPr lang="en-US"/>
        </a:p>
      </dgm:t>
    </dgm:pt>
    <dgm:pt modelId="{149FBDB2-94C3-4B21-A2DA-0CF18BF82D89}" type="sibTrans" cxnId="{4DD94AD5-6DD2-44EC-B968-4456CA12354D}">
      <dgm:prSet/>
      <dgm:spPr/>
      <dgm:t>
        <a:bodyPr/>
        <a:lstStyle/>
        <a:p>
          <a:endParaRPr lang="en-US"/>
        </a:p>
      </dgm:t>
    </dgm:pt>
    <dgm:pt modelId="{80048E30-D95C-47A0-946E-6A3FEAABAF6A}">
      <dgm:prSet/>
      <dgm:spPr/>
      <dgm:t>
        <a:bodyPr/>
        <a:lstStyle/>
        <a:p>
          <a:r>
            <a:rPr lang="en-US"/>
            <a:t>Pain &amp; Musculoskeletal conditions</a:t>
          </a:r>
        </a:p>
      </dgm:t>
    </dgm:pt>
    <dgm:pt modelId="{CC6D90BD-37F5-4649-BA76-4E2D4F7E0382}" type="parTrans" cxnId="{61ED95DF-6DC4-41ED-A5E6-08098E168E56}">
      <dgm:prSet/>
      <dgm:spPr/>
      <dgm:t>
        <a:bodyPr/>
        <a:lstStyle/>
        <a:p>
          <a:endParaRPr lang="en-US"/>
        </a:p>
      </dgm:t>
    </dgm:pt>
    <dgm:pt modelId="{138116B7-EA50-42DB-9F31-645B649FD13A}" type="sibTrans" cxnId="{61ED95DF-6DC4-41ED-A5E6-08098E168E56}">
      <dgm:prSet/>
      <dgm:spPr/>
      <dgm:t>
        <a:bodyPr/>
        <a:lstStyle/>
        <a:p>
          <a:endParaRPr lang="en-US"/>
        </a:p>
      </dgm:t>
    </dgm:pt>
    <dgm:pt modelId="{7179D480-5257-4356-8D23-2558949CD324}">
      <dgm:prSet/>
      <dgm:spPr/>
      <dgm:t>
        <a:bodyPr/>
        <a:lstStyle/>
        <a:p>
          <a:r>
            <a:rPr lang="en-US"/>
            <a:t>Neurological conditions</a:t>
          </a:r>
        </a:p>
      </dgm:t>
    </dgm:pt>
    <dgm:pt modelId="{501A4187-957C-4D7B-91AA-02316ED133B0}" type="parTrans" cxnId="{0E1DB927-81E3-4CF8-9EA7-F971B94B4D5A}">
      <dgm:prSet/>
      <dgm:spPr/>
      <dgm:t>
        <a:bodyPr/>
        <a:lstStyle/>
        <a:p>
          <a:endParaRPr lang="en-US"/>
        </a:p>
      </dgm:t>
    </dgm:pt>
    <dgm:pt modelId="{D492CA8D-5328-4955-B490-30C064165EE6}" type="sibTrans" cxnId="{0E1DB927-81E3-4CF8-9EA7-F971B94B4D5A}">
      <dgm:prSet/>
      <dgm:spPr/>
      <dgm:t>
        <a:bodyPr/>
        <a:lstStyle/>
        <a:p>
          <a:endParaRPr lang="en-US"/>
        </a:p>
      </dgm:t>
    </dgm:pt>
    <dgm:pt modelId="{38833CED-C860-4BCF-B8AB-860374A27C24}">
      <dgm:prSet/>
      <dgm:spPr/>
      <dgm:t>
        <a:bodyPr/>
        <a:lstStyle/>
        <a:p>
          <a:r>
            <a:rPr lang="en-US"/>
            <a:t>Assessment</a:t>
          </a:r>
        </a:p>
      </dgm:t>
    </dgm:pt>
    <dgm:pt modelId="{56ADF784-0080-4024-A4A6-974FC06534F6}" type="parTrans" cxnId="{8D54F68B-44B0-441D-8E2B-9EFC6B014570}">
      <dgm:prSet/>
      <dgm:spPr/>
      <dgm:t>
        <a:bodyPr/>
        <a:lstStyle/>
        <a:p>
          <a:endParaRPr lang="en-US"/>
        </a:p>
      </dgm:t>
    </dgm:pt>
    <dgm:pt modelId="{26313D59-B622-48B0-B5CF-BB1A06B20180}" type="sibTrans" cxnId="{8D54F68B-44B0-441D-8E2B-9EFC6B014570}">
      <dgm:prSet/>
      <dgm:spPr/>
      <dgm:t>
        <a:bodyPr/>
        <a:lstStyle/>
        <a:p>
          <a:endParaRPr lang="en-US"/>
        </a:p>
      </dgm:t>
    </dgm:pt>
    <dgm:pt modelId="{FEBB566E-08BF-46FB-A76D-C76BEF052E94}" type="pres">
      <dgm:prSet presAssocID="{2793444D-71A8-47F4-A8AD-3C229D6264EC}" presName="linear" presStyleCnt="0">
        <dgm:presLayoutVars>
          <dgm:animLvl val="lvl"/>
          <dgm:resizeHandles val="exact"/>
        </dgm:presLayoutVars>
      </dgm:prSet>
      <dgm:spPr/>
    </dgm:pt>
    <dgm:pt modelId="{A33607F8-FA73-4934-9535-3839E84AA426}" type="pres">
      <dgm:prSet presAssocID="{8C9F4D28-25F1-47E0-B4E4-712639332EA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39DC99A-BBB5-4D76-BB12-070D887E6B5A}" type="pres">
      <dgm:prSet presAssocID="{9D838478-A162-4FE6-8B45-E5603F85952C}" presName="spacer" presStyleCnt="0"/>
      <dgm:spPr/>
    </dgm:pt>
    <dgm:pt modelId="{6A4B919D-685A-4D8C-B514-F16E717C6721}" type="pres">
      <dgm:prSet presAssocID="{D8236A5F-03C3-450D-81C4-8CE04F2BAFA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4B7BE27-7E71-4BEB-9983-83A09DCF6409}" type="pres">
      <dgm:prSet presAssocID="{D8236A5F-03C3-450D-81C4-8CE04F2BAFAD}" presName="childText" presStyleLbl="revTx" presStyleIdx="0" presStyleCnt="1">
        <dgm:presLayoutVars>
          <dgm:bulletEnabled val="1"/>
        </dgm:presLayoutVars>
      </dgm:prSet>
      <dgm:spPr/>
    </dgm:pt>
    <dgm:pt modelId="{218948C7-ADE7-48EC-B315-7A9B88E90FE6}" type="pres">
      <dgm:prSet presAssocID="{38833CED-C860-4BCF-B8AB-860374A27C2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DCD0B01-55E0-424F-8294-8D0A30BF9181}" srcId="{2793444D-71A8-47F4-A8AD-3C229D6264EC}" destId="{8C9F4D28-25F1-47E0-B4E4-712639332EA2}" srcOrd="0" destOrd="0" parTransId="{E3B67BA8-D9B3-42F6-9B07-5C97F22D34B3}" sibTransId="{9D838478-A162-4FE6-8B45-E5603F85952C}"/>
    <dgm:cxn modelId="{65C4CE04-964E-4C72-A8B8-CF0018432AD4}" type="presOf" srcId="{2793444D-71A8-47F4-A8AD-3C229D6264EC}" destId="{FEBB566E-08BF-46FB-A76D-C76BEF052E94}" srcOrd="0" destOrd="0" presId="urn:microsoft.com/office/officeart/2005/8/layout/vList2"/>
    <dgm:cxn modelId="{57340819-526A-4363-B3FD-23487CF38D82}" type="presOf" srcId="{8F15DD3E-80BA-48A0-A4A8-97551234DAE3}" destId="{24B7BE27-7E71-4BEB-9983-83A09DCF6409}" srcOrd="0" destOrd="0" presId="urn:microsoft.com/office/officeart/2005/8/layout/vList2"/>
    <dgm:cxn modelId="{0E1DB927-81E3-4CF8-9EA7-F971B94B4D5A}" srcId="{D8236A5F-03C3-450D-81C4-8CE04F2BAFAD}" destId="{7179D480-5257-4356-8D23-2558949CD324}" srcOrd="2" destOrd="0" parTransId="{501A4187-957C-4D7B-91AA-02316ED133B0}" sibTransId="{D492CA8D-5328-4955-B490-30C064165EE6}"/>
    <dgm:cxn modelId="{FA3FED34-8A42-475F-97CC-38F5C5B465EB}" srcId="{2793444D-71A8-47F4-A8AD-3C229D6264EC}" destId="{D8236A5F-03C3-450D-81C4-8CE04F2BAFAD}" srcOrd="1" destOrd="0" parTransId="{BBA640D9-E59C-4ED1-B973-F90BB03F4AFF}" sibTransId="{7215193C-7095-4C7A-AECB-40F39CE22CB8}"/>
    <dgm:cxn modelId="{8A63B762-CFB1-45A6-992E-F0DEE1CD11D5}" type="presOf" srcId="{D8236A5F-03C3-450D-81C4-8CE04F2BAFAD}" destId="{6A4B919D-685A-4D8C-B514-F16E717C6721}" srcOrd="0" destOrd="0" presId="urn:microsoft.com/office/officeart/2005/8/layout/vList2"/>
    <dgm:cxn modelId="{FBECBA79-1850-4F33-A23C-BF0A765477F7}" type="presOf" srcId="{7179D480-5257-4356-8D23-2558949CD324}" destId="{24B7BE27-7E71-4BEB-9983-83A09DCF6409}" srcOrd="0" destOrd="2" presId="urn:microsoft.com/office/officeart/2005/8/layout/vList2"/>
    <dgm:cxn modelId="{8D54F68B-44B0-441D-8E2B-9EFC6B014570}" srcId="{2793444D-71A8-47F4-A8AD-3C229D6264EC}" destId="{38833CED-C860-4BCF-B8AB-860374A27C24}" srcOrd="2" destOrd="0" parTransId="{56ADF784-0080-4024-A4A6-974FC06534F6}" sibTransId="{26313D59-B622-48B0-B5CF-BB1A06B20180}"/>
    <dgm:cxn modelId="{A7865AA1-17C6-437B-9012-9131ABAD1AB5}" type="presOf" srcId="{38833CED-C860-4BCF-B8AB-860374A27C24}" destId="{218948C7-ADE7-48EC-B315-7A9B88E90FE6}" srcOrd="0" destOrd="0" presId="urn:microsoft.com/office/officeart/2005/8/layout/vList2"/>
    <dgm:cxn modelId="{7F98C6B2-2DFA-499A-8A97-F09B4865BD96}" type="presOf" srcId="{80048E30-D95C-47A0-946E-6A3FEAABAF6A}" destId="{24B7BE27-7E71-4BEB-9983-83A09DCF6409}" srcOrd="0" destOrd="1" presId="urn:microsoft.com/office/officeart/2005/8/layout/vList2"/>
    <dgm:cxn modelId="{4DD94AD5-6DD2-44EC-B968-4456CA12354D}" srcId="{D8236A5F-03C3-450D-81C4-8CE04F2BAFAD}" destId="{8F15DD3E-80BA-48A0-A4A8-97551234DAE3}" srcOrd="0" destOrd="0" parTransId="{E1B81B9B-0F71-4F07-B576-5841D7B1B803}" sibTransId="{149FBDB2-94C3-4B21-A2DA-0CF18BF82D89}"/>
    <dgm:cxn modelId="{61ED95DF-6DC4-41ED-A5E6-08098E168E56}" srcId="{D8236A5F-03C3-450D-81C4-8CE04F2BAFAD}" destId="{80048E30-D95C-47A0-946E-6A3FEAABAF6A}" srcOrd="1" destOrd="0" parTransId="{CC6D90BD-37F5-4649-BA76-4E2D4F7E0382}" sibTransId="{138116B7-EA50-42DB-9F31-645B649FD13A}"/>
    <dgm:cxn modelId="{CF5015FD-8EC2-4908-BFC4-D1FCE468DBDB}" type="presOf" srcId="{8C9F4D28-25F1-47E0-B4E4-712639332EA2}" destId="{A33607F8-FA73-4934-9535-3839E84AA426}" srcOrd="0" destOrd="0" presId="urn:microsoft.com/office/officeart/2005/8/layout/vList2"/>
    <dgm:cxn modelId="{E3E09C1D-20F9-4A2C-921D-58AB6B9ABCD7}" type="presParOf" srcId="{FEBB566E-08BF-46FB-A76D-C76BEF052E94}" destId="{A33607F8-FA73-4934-9535-3839E84AA426}" srcOrd="0" destOrd="0" presId="urn:microsoft.com/office/officeart/2005/8/layout/vList2"/>
    <dgm:cxn modelId="{67CA9F5C-B003-4D32-BD7A-9662055E222A}" type="presParOf" srcId="{FEBB566E-08BF-46FB-A76D-C76BEF052E94}" destId="{A39DC99A-BBB5-4D76-BB12-070D887E6B5A}" srcOrd="1" destOrd="0" presId="urn:microsoft.com/office/officeart/2005/8/layout/vList2"/>
    <dgm:cxn modelId="{78045385-7D66-4CE8-87AF-E35536965625}" type="presParOf" srcId="{FEBB566E-08BF-46FB-A76D-C76BEF052E94}" destId="{6A4B919D-685A-4D8C-B514-F16E717C6721}" srcOrd="2" destOrd="0" presId="urn:microsoft.com/office/officeart/2005/8/layout/vList2"/>
    <dgm:cxn modelId="{E314235D-029C-4425-BBF3-582337F58EAF}" type="presParOf" srcId="{FEBB566E-08BF-46FB-A76D-C76BEF052E94}" destId="{24B7BE27-7E71-4BEB-9983-83A09DCF6409}" srcOrd="3" destOrd="0" presId="urn:microsoft.com/office/officeart/2005/8/layout/vList2"/>
    <dgm:cxn modelId="{67FBCBDF-1B73-46AF-A268-06DC4F7300B8}" type="presParOf" srcId="{FEBB566E-08BF-46FB-A76D-C76BEF052E94}" destId="{218948C7-ADE7-48EC-B315-7A9B88E90FE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607F8-FA73-4934-9535-3839E84AA426}">
      <dsp:nvSpPr>
        <dsp:cNvPr id="0" name=""/>
        <dsp:cNvSpPr/>
      </dsp:nvSpPr>
      <dsp:spPr>
        <a:xfrm>
          <a:off x="0" y="155147"/>
          <a:ext cx="3505494" cy="5996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Welcome</a:t>
          </a:r>
        </a:p>
      </dsp:txBody>
      <dsp:txXfrm>
        <a:off x="29271" y="184418"/>
        <a:ext cx="3446952" cy="541083"/>
      </dsp:txXfrm>
    </dsp:sp>
    <dsp:sp modelId="{6A4B919D-685A-4D8C-B514-F16E717C6721}">
      <dsp:nvSpPr>
        <dsp:cNvPr id="0" name=""/>
        <dsp:cNvSpPr/>
      </dsp:nvSpPr>
      <dsp:spPr>
        <a:xfrm>
          <a:off x="0" y="826772"/>
          <a:ext cx="3505494" cy="59962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Subject matter – 3 areas</a:t>
          </a:r>
        </a:p>
      </dsp:txBody>
      <dsp:txXfrm>
        <a:off x="29271" y="856043"/>
        <a:ext cx="3446952" cy="541083"/>
      </dsp:txXfrm>
    </dsp:sp>
    <dsp:sp modelId="{24B7BE27-7E71-4BEB-9983-83A09DCF6409}">
      <dsp:nvSpPr>
        <dsp:cNvPr id="0" name=""/>
        <dsp:cNvSpPr/>
      </dsp:nvSpPr>
      <dsp:spPr>
        <a:xfrm>
          <a:off x="0" y="1426397"/>
          <a:ext cx="3505494" cy="1604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9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Respiratory / Ear / Nose / Throat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Pain &amp; Musculoskeletal conditions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Neurological conditions</a:t>
          </a:r>
        </a:p>
      </dsp:txBody>
      <dsp:txXfrm>
        <a:off x="0" y="1426397"/>
        <a:ext cx="3505494" cy="1604250"/>
      </dsp:txXfrm>
    </dsp:sp>
    <dsp:sp modelId="{218948C7-ADE7-48EC-B315-7A9B88E90FE6}">
      <dsp:nvSpPr>
        <dsp:cNvPr id="0" name=""/>
        <dsp:cNvSpPr/>
      </dsp:nvSpPr>
      <dsp:spPr>
        <a:xfrm>
          <a:off x="0" y="3030647"/>
          <a:ext cx="3505494" cy="59962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Assessment</a:t>
          </a:r>
        </a:p>
      </dsp:txBody>
      <dsp:txXfrm>
        <a:off x="29271" y="3059918"/>
        <a:ext cx="3446952" cy="541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17B61-A39A-45C1-AEA4-40AE5B195536}" type="datetimeFigureOut">
              <a:rPr lang="en-AU" smtClean="0"/>
              <a:t>23/07/2021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17A70-513E-4B9B-9C7D-05683AE0EB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2749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2EB5E-6D7F-42BF-A015-09E360571FF0}" type="datetimeFigureOut">
              <a:rPr lang="en-AU" smtClean="0"/>
              <a:t>23/07/2021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2AC20-447E-437A-A29D-26F01BDD6D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9791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E2441-30BD-42EF-9D8B-439AEDFFF135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8259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AC20-447E-437A-A29D-26F01BDD6D79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5638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23/07/2021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4971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23/07/2021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3913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23/07/2021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6489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23/07/2021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6538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23/07/2021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1765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23/07/2021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694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23/07/2021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2015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23/07/2021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425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23/07/2021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494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23/07/2021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4734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23/07/2021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7173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136A5-2151-4F8B-A30C-233299DD6034}" type="datetimeFigureOut">
              <a:rPr lang="en-AU" smtClean="0"/>
              <a:t>23/07/2021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539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5867" y="1122363"/>
            <a:ext cx="10862733" cy="2387600"/>
          </a:xfrm>
        </p:spPr>
        <p:txBody>
          <a:bodyPr>
            <a:normAutofit/>
          </a:bodyPr>
          <a:lstStyle/>
          <a:p>
            <a:r>
              <a:rPr lang="en-US"/>
              <a:t>Respiratory </a:t>
            </a:r>
            <a:r>
              <a:rPr lang="en-US" dirty="0"/>
              <a:t>anatomy and physiology Revision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Assoc. Prof. John Smithson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57546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1" y="568166"/>
            <a:ext cx="4394078" cy="58226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Alveoli and terminal bronchioles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Figure 23.10</a:t>
            </a:r>
          </a:p>
          <a:p>
            <a:pPr lvl="1"/>
            <a:r>
              <a:rPr lang="en-US" dirty="0"/>
              <a:t>Helical arrangement of smooth muscle</a:t>
            </a:r>
          </a:p>
          <a:p>
            <a:pPr lvl="1"/>
            <a:r>
              <a:rPr lang="en-US" dirty="0"/>
              <a:t>Lymphatic vessel</a:t>
            </a:r>
          </a:p>
          <a:p>
            <a:pPr lvl="1"/>
            <a:r>
              <a:rPr lang="en-US" dirty="0"/>
              <a:t>Pulmonary arteriole</a:t>
            </a:r>
          </a:p>
          <a:p>
            <a:pPr lvl="1"/>
            <a:r>
              <a:rPr lang="en-US" dirty="0"/>
              <a:t>Pulmonary </a:t>
            </a:r>
            <a:r>
              <a:rPr lang="en-US" dirty="0" err="1"/>
              <a:t>venule</a:t>
            </a:r>
            <a:endParaRPr lang="en-US" dirty="0"/>
          </a:p>
          <a:p>
            <a:pPr lvl="1"/>
            <a:r>
              <a:rPr lang="en-US" dirty="0"/>
              <a:t>Alveolar sac</a:t>
            </a:r>
          </a:p>
          <a:p>
            <a:pPr lvl="1"/>
            <a:r>
              <a:rPr lang="en-US" dirty="0"/>
              <a:t>Alveoli  </a:t>
            </a:r>
          </a:p>
          <a:p>
            <a:pPr lvl="1"/>
            <a:endParaRPr lang="en-US" dirty="0"/>
          </a:p>
          <a:p>
            <a:pPr lvl="1"/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6176963"/>
            <a:ext cx="10126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Images taken from </a:t>
            </a:r>
            <a:r>
              <a:rPr lang="en-US" dirty="0" err="1"/>
              <a:t>Tortora</a:t>
            </a:r>
            <a:r>
              <a:rPr lang="en-US" dirty="0"/>
              <a:t>, GJ., </a:t>
            </a:r>
            <a:r>
              <a:rPr lang="en-US" dirty="0" err="1"/>
              <a:t>Derrickson</a:t>
            </a:r>
            <a:r>
              <a:rPr lang="en-US" dirty="0"/>
              <a:t>, B., Burkett, B., Peoples, </a:t>
            </a:r>
            <a:r>
              <a:rPr lang="en-US" dirty="0" err="1"/>
              <a:t>G.,Dye</a:t>
            </a:r>
            <a:r>
              <a:rPr lang="en-US" dirty="0"/>
              <a:t>, D., Cooke, J., et al. Principles of anatomy and physiology. Second Asia-Pacific ed. Queensland, Australia: John Wiley &amp; Sons; 2019.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7032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lung volumes 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Figure 23.15</a:t>
            </a:r>
          </a:p>
          <a:p>
            <a:pPr lvl="1"/>
            <a:r>
              <a:rPr lang="en-US" dirty="0"/>
              <a:t>Tidal volume</a:t>
            </a:r>
          </a:p>
          <a:p>
            <a:pPr lvl="1"/>
            <a:r>
              <a:rPr lang="en-US" dirty="0"/>
              <a:t>Inspiratory reserve volume</a:t>
            </a:r>
          </a:p>
          <a:p>
            <a:pPr lvl="1"/>
            <a:r>
              <a:rPr lang="en-US" dirty="0"/>
              <a:t>Forced Vital Capacity (FVC)</a:t>
            </a:r>
          </a:p>
          <a:p>
            <a:pPr lvl="1"/>
            <a:r>
              <a:rPr lang="en-US" dirty="0"/>
              <a:t>Forced Expiratory Volume</a:t>
            </a:r>
            <a:r>
              <a:rPr lang="en-US" baseline="-25000" dirty="0"/>
              <a:t>1</a:t>
            </a:r>
            <a:r>
              <a:rPr lang="en-US" dirty="0"/>
              <a:t> (FEV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6176963"/>
            <a:ext cx="10126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Images taken from </a:t>
            </a:r>
            <a:r>
              <a:rPr lang="en-US" dirty="0" err="1"/>
              <a:t>Tortora</a:t>
            </a:r>
            <a:r>
              <a:rPr lang="en-US" dirty="0"/>
              <a:t>, GJ., </a:t>
            </a:r>
            <a:r>
              <a:rPr lang="en-US" dirty="0" err="1"/>
              <a:t>Derrickson</a:t>
            </a:r>
            <a:r>
              <a:rPr lang="en-US" dirty="0"/>
              <a:t>, B., Burkett, B., Peoples, </a:t>
            </a:r>
            <a:r>
              <a:rPr lang="en-US" dirty="0" err="1"/>
              <a:t>G.,Dye</a:t>
            </a:r>
            <a:r>
              <a:rPr lang="en-US" dirty="0"/>
              <a:t>, D., Cooke, J., et al. Principles of anatomy and physiology. Second Asia-Pacific ed. Queensland, Australia: John Wiley &amp; Sons; 2019.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31" y="2467016"/>
            <a:ext cx="5892869" cy="275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05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PC3303 – Integrated Therapeutics 3</a:t>
            </a: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08D1002-AFB7-4553-A359-A4F5747E59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05862" y="2073028"/>
            <a:ext cx="6019331" cy="2708698"/>
          </a:xfrm>
          <a:prstGeom prst="rect">
            <a:avLst/>
          </a:prstGeom>
          <a:effectLst/>
        </p:spPr>
      </p:pic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991DF0EE-ECD5-4169-98DC-60081AAF02E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13568186"/>
              </p:ext>
            </p:extLst>
          </p:nvPr>
        </p:nvGraphicFramePr>
        <p:xfrm>
          <a:off x="648931" y="2438400"/>
          <a:ext cx="3505494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3508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PC3303 – Integrated Therapeutics 3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Teaching in this subject</a:t>
            </a:r>
          </a:p>
          <a:p>
            <a:endParaRPr lang="en-US" dirty="0"/>
          </a:p>
          <a:p>
            <a:pPr lvl="1"/>
            <a:r>
              <a:rPr lang="en-US" dirty="0"/>
              <a:t>1 weekly introductory session</a:t>
            </a:r>
            <a:endParaRPr lang="en-AU" dirty="0"/>
          </a:p>
          <a:p>
            <a:pPr lvl="1"/>
            <a:r>
              <a:rPr lang="en-US" dirty="0"/>
              <a:t>Lecture content delivered using online format</a:t>
            </a:r>
          </a:p>
          <a:p>
            <a:pPr lvl="1"/>
            <a:r>
              <a:rPr lang="en-US" dirty="0"/>
              <a:t>Guided Learning Sessions – weekly for 4 hours</a:t>
            </a:r>
          </a:p>
          <a:p>
            <a:pPr lvl="1"/>
            <a:r>
              <a:rPr lang="en-US" dirty="0"/>
              <a:t>Tutorials – 7 times a semester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8212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3EA4B2-D8CD-4324-A761-AF3DCF01F505}"/>
              </a:ext>
            </a:extLst>
          </p:cNvPr>
          <p:cNvSpPr/>
          <p:nvPr/>
        </p:nvSpPr>
        <p:spPr>
          <a:xfrm>
            <a:off x="883227" y="1130529"/>
            <a:ext cx="939338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</a:rPr>
              <a:t>By attending a face to face teaching activity, you are declaring that you are well and have not, in the past 24 hours, had the following symptoms: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dirty="0">
                <a:latin typeface="Calibri" panose="020F0502020204030204" pitchFamily="34" charset="0"/>
                <a:ea typeface="Times New Roman" panose="02020603050405020304" pitchFamily="18" charset="0"/>
              </a:rPr>
              <a:t>fever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dirty="0">
                <a:latin typeface="Calibri" panose="020F0502020204030204" pitchFamily="34" charset="0"/>
                <a:ea typeface="Times New Roman" panose="02020603050405020304" pitchFamily="18" charset="0"/>
              </a:rPr>
              <a:t>cough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dirty="0">
                <a:latin typeface="Calibri" panose="020F0502020204030204" pitchFamily="34" charset="0"/>
                <a:ea typeface="Times New Roman" panose="02020603050405020304" pitchFamily="18" charset="0"/>
              </a:rPr>
              <a:t>sore throat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dirty="0">
                <a:latin typeface="Calibri" panose="020F0502020204030204" pitchFamily="34" charset="0"/>
                <a:ea typeface="Times New Roman" panose="02020603050405020304" pitchFamily="18" charset="0"/>
              </a:rPr>
              <a:t>shortness of breath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dirty="0">
                <a:latin typeface="Calibri" panose="020F0502020204030204" pitchFamily="34" charset="0"/>
                <a:ea typeface="Times New Roman" panose="02020603050405020304" pitchFamily="18" charset="0"/>
              </a:rPr>
              <a:t>fatigue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dirty="0">
                <a:latin typeface="Calibri" panose="020F0502020204030204" pitchFamily="34" charset="0"/>
                <a:ea typeface="Times New Roman" panose="02020603050405020304" pitchFamily="18" charset="0"/>
              </a:rPr>
              <a:t>aches and pains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dirty="0">
                <a:latin typeface="Calibri" panose="020F0502020204030204" pitchFamily="34" charset="0"/>
                <a:ea typeface="Times New Roman" panose="02020603050405020304" pitchFamily="18" charset="0"/>
              </a:rPr>
              <a:t>headaches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dirty="0">
                <a:latin typeface="Calibri" panose="020F0502020204030204" pitchFamily="34" charset="0"/>
                <a:ea typeface="Times New Roman" panose="02020603050405020304" pitchFamily="18" charset="0"/>
              </a:rPr>
              <a:t>runny or stuffy nose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dirty="0">
                <a:latin typeface="Calibri" panose="020F0502020204030204" pitchFamily="34" charset="0"/>
                <a:ea typeface="Times New Roman" panose="02020603050405020304" pitchFamily="18" charset="0"/>
              </a:rPr>
              <a:t>loss of smell or taste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dirty="0">
                <a:latin typeface="Calibri" panose="020F0502020204030204" pitchFamily="34" charset="0"/>
                <a:ea typeface="Times New Roman" panose="02020603050405020304" pitchFamily="18" charset="0"/>
              </a:rPr>
              <a:t>nausea or vomiting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dirty="0">
                <a:latin typeface="Calibri" panose="020F0502020204030204" pitchFamily="34" charset="0"/>
                <a:ea typeface="Times New Roman" panose="02020603050405020304" pitchFamily="18" charset="0"/>
              </a:rPr>
              <a:t>diarrhoea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dirty="0">
                <a:latin typeface="Calibri" panose="020F0502020204030204" pitchFamily="34" charset="0"/>
                <a:ea typeface="Times New Roman" panose="02020603050405020304" pitchFamily="18" charset="0"/>
              </a:rPr>
              <a:t>loss of appetite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AU" dirty="0">
              <a:latin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r>
              <a:rPr lang="en-AU" sz="1600" dirty="0"/>
              <a:t>If you have experienced one of these symptoms in the past 24 hours you should not attend the class (or leave the class immediately if you are already there).  You should </a:t>
            </a:r>
            <a:r>
              <a:rPr lang="en-US" sz="1600" dirty="0"/>
              <a:t>notify your Subject Coordinator/Academic Advisor, </a:t>
            </a:r>
            <a:r>
              <a:rPr lang="en-AU" sz="1600" dirty="0"/>
              <a:t>and arrange to be tested for COVID-19 as soon as possible.</a:t>
            </a:r>
            <a:endParaRPr lang="en-AU" sz="1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7AA6A0A-42CF-4F72-87D2-B32DDDA69560}"/>
              </a:ext>
            </a:extLst>
          </p:cNvPr>
          <p:cNvSpPr txBox="1">
            <a:spLocks/>
          </p:cNvSpPr>
          <p:nvPr/>
        </p:nvSpPr>
        <p:spPr>
          <a:xfrm>
            <a:off x="883227" y="475826"/>
            <a:ext cx="9144000" cy="7622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Playfair Display" pitchFamily="2" charset="77"/>
                <a:ea typeface="+mj-ea"/>
                <a:cs typeface="+mj-cs"/>
              </a:defRPr>
            </a:lvl1pPr>
          </a:lstStyle>
          <a:p>
            <a:r>
              <a:rPr lang="en-US" b="1" dirty="0"/>
              <a:t>Class Declaration – COVID-19</a:t>
            </a:r>
            <a:endParaRPr lang="en-AU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693" y="1468551"/>
            <a:ext cx="1922400" cy="144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200" y="3138153"/>
            <a:ext cx="2239386" cy="16795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06831" y="2623413"/>
            <a:ext cx="2254956" cy="1691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836" y="2341543"/>
            <a:ext cx="2520373" cy="189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22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Be able to:</a:t>
            </a:r>
          </a:p>
          <a:p>
            <a:pPr>
              <a:spcBef>
                <a:spcPct val="20000"/>
              </a:spcBef>
            </a:pPr>
            <a:r>
              <a:rPr lang="en-AU" altLang="en-US" dirty="0"/>
              <a:t>Describe the relevant anatomy and physiology of the respiratory system</a:t>
            </a:r>
          </a:p>
          <a:p>
            <a:pPr>
              <a:spcBef>
                <a:spcPct val="20000"/>
              </a:spcBef>
            </a:pPr>
            <a:r>
              <a:rPr lang="en-AU" altLang="en-US" dirty="0"/>
              <a:t>Understand the concept of acid/base balance in the body</a:t>
            </a:r>
          </a:p>
          <a:p>
            <a:pPr>
              <a:spcBef>
                <a:spcPct val="20000"/>
              </a:spcBef>
            </a:pPr>
            <a:r>
              <a:rPr lang="en-AU" altLang="en-US" dirty="0"/>
              <a:t>Describe the three main ways the body regulates acid-base balance</a:t>
            </a:r>
          </a:p>
          <a:p>
            <a:pPr>
              <a:spcBef>
                <a:spcPct val="20000"/>
              </a:spcBef>
            </a:pPr>
            <a:r>
              <a:rPr lang="en-AU" altLang="en-US" dirty="0"/>
              <a:t>Review clinical measurements of acid-base imbalances and indicate the imbalance and compensatory mechanisms for the 4 types of acid/base imbalance</a:t>
            </a:r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58731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79" y="546653"/>
            <a:ext cx="10058400" cy="542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07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the respiratory system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Figure 23.1</a:t>
            </a:r>
          </a:p>
          <a:p>
            <a:pPr lvl="1"/>
            <a:r>
              <a:rPr lang="en-US" dirty="0"/>
              <a:t>Nose</a:t>
            </a:r>
          </a:p>
          <a:p>
            <a:pPr lvl="1"/>
            <a:r>
              <a:rPr lang="en-US" dirty="0"/>
              <a:t>Pharynx</a:t>
            </a:r>
          </a:p>
          <a:p>
            <a:pPr lvl="2"/>
            <a:r>
              <a:rPr lang="en-US" dirty="0"/>
              <a:t>Nasopharynx</a:t>
            </a:r>
          </a:p>
          <a:p>
            <a:pPr lvl="2"/>
            <a:r>
              <a:rPr lang="en-US" dirty="0"/>
              <a:t>Oropharynx</a:t>
            </a:r>
          </a:p>
          <a:p>
            <a:pPr lvl="2"/>
            <a:r>
              <a:rPr lang="en-US" dirty="0" err="1"/>
              <a:t>Laryngopharnyx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Trachea</a:t>
            </a:r>
          </a:p>
          <a:p>
            <a:pPr lvl="1"/>
            <a:r>
              <a:rPr lang="en-US" dirty="0"/>
              <a:t>Bronchus</a:t>
            </a:r>
          </a:p>
          <a:p>
            <a:pPr lvl="1"/>
            <a:r>
              <a:rPr lang="en-US" dirty="0"/>
              <a:t>Lungs (R=3, L=2 lobes)</a:t>
            </a:r>
          </a:p>
          <a:p>
            <a:pPr lvl="1"/>
            <a:r>
              <a:rPr lang="en-US" dirty="0"/>
              <a:t>Cardiac notch</a:t>
            </a:r>
          </a:p>
          <a:p>
            <a:pPr lvl="1"/>
            <a:endParaRPr lang="en-US" dirty="0"/>
          </a:p>
          <a:p>
            <a:pPr lvl="1"/>
            <a:endParaRPr lang="en-AU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8478" y="1252238"/>
            <a:ext cx="5637972" cy="48731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0" y="6176963"/>
            <a:ext cx="10126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Images taken from </a:t>
            </a:r>
            <a:r>
              <a:rPr lang="en-US" dirty="0" err="1"/>
              <a:t>Tortora</a:t>
            </a:r>
            <a:r>
              <a:rPr lang="en-US" dirty="0"/>
              <a:t>, GJ., </a:t>
            </a:r>
            <a:r>
              <a:rPr lang="en-US" dirty="0" err="1"/>
              <a:t>Derrickson</a:t>
            </a:r>
            <a:r>
              <a:rPr lang="en-US" dirty="0"/>
              <a:t>, B., Burkett, B., Peoples, </a:t>
            </a:r>
            <a:r>
              <a:rPr lang="en-US" dirty="0" err="1"/>
              <a:t>G.,Dye</a:t>
            </a:r>
            <a:r>
              <a:rPr lang="en-US" dirty="0"/>
              <a:t>, D., Cooke, J., et al. Principles of anatomy and physiology. Second Asia-Pacific ed. Queensland, Australia: John Wiley &amp; Sons; 2019.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79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Respiratory structures of the head and neck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Figure 23.2</a:t>
            </a:r>
          </a:p>
          <a:p>
            <a:pPr lvl="1"/>
            <a:r>
              <a:rPr lang="en-US" dirty="0"/>
              <a:t>Nasal meatus</a:t>
            </a:r>
          </a:p>
          <a:p>
            <a:pPr lvl="1"/>
            <a:r>
              <a:rPr lang="en-US" dirty="0"/>
              <a:t>Nasal Conchae</a:t>
            </a:r>
          </a:p>
          <a:p>
            <a:pPr lvl="1"/>
            <a:r>
              <a:rPr lang="en-US" dirty="0"/>
              <a:t>Nasopharynx</a:t>
            </a:r>
          </a:p>
          <a:p>
            <a:pPr lvl="1"/>
            <a:r>
              <a:rPr lang="en-US" dirty="0"/>
              <a:t>Oropharynx</a:t>
            </a:r>
          </a:p>
          <a:p>
            <a:pPr lvl="1"/>
            <a:r>
              <a:rPr lang="en-US" dirty="0"/>
              <a:t>Laryngopharynx</a:t>
            </a:r>
          </a:p>
          <a:p>
            <a:pPr lvl="1"/>
            <a:r>
              <a:rPr lang="en-US" dirty="0"/>
              <a:t>Thyroid cartilage </a:t>
            </a:r>
          </a:p>
          <a:p>
            <a:pPr lvl="1"/>
            <a:r>
              <a:rPr lang="en-US" dirty="0"/>
              <a:t>Epiglottis</a:t>
            </a:r>
          </a:p>
          <a:p>
            <a:pPr lvl="1"/>
            <a:r>
              <a:rPr lang="en-US" dirty="0"/>
              <a:t>Trachea</a:t>
            </a:r>
          </a:p>
          <a:p>
            <a:pPr lvl="1"/>
            <a:r>
              <a:rPr lang="en-US" dirty="0" err="1"/>
              <a:t>Oesophagus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6176963"/>
            <a:ext cx="10126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Images taken from </a:t>
            </a:r>
            <a:r>
              <a:rPr lang="en-US" dirty="0" err="1"/>
              <a:t>Tortora</a:t>
            </a:r>
            <a:r>
              <a:rPr lang="en-US" dirty="0"/>
              <a:t>, GJ., </a:t>
            </a:r>
            <a:r>
              <a:rPr lang="en-US" dirty="0" err="1"/>
              <a:t>Derrickson</a:t>
            </a:r>
            <a:r>
              <a:rPr lang="en-US" dirty="0"/>
              <a:t>, B., Burkett, B., Peoples, </a:t>
            </a:r>
            <a:r>
              <a:rPr lang="en-US" dirty="0" err="1"/>
              <a:t>G.,Dye</a:t>
            </a:r>
            <a:r>
              <a:rPr lang="en-US" dirty="0"/>
              <a:t>, D., Cooke, J., et al. Principles of anatomy and physiology. Second Asia-Pacific ed. Queensland, Australia: John Wiley &amp; Sons; 2019.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51" y="1375271"/>
            <a:ext cx="5503298" cy="466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62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Bronchi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Figure 23.7</a:t>
            </a:r>
          </a:p>
          <a:p>
            <a:pPr lvl="1"/>
            <a:r>
              <a:rPr lang="en-US" dirty="0"/>
              <a:t>Larynx</a:t>
            </a:r>
          </a:p>
          <a:p>
            <a:pPr lvl="1"/>
            <a:r>
              <a:rPr lang="en-US" dirty="0"/>
              <a:t>Trachea</a:t>
            </a:r>
          </a:p>
          <a:p>
            <a:pPr lvl="1"/>
            <a:r>
              <a:rPr lang="en-US" dirty="0"/>
              <a:t>Carina</a:t>
            </a:r>
          </a:p>
          <a:p>
            <a:pPr lvl="1"/>
            <a:r>
              <a:rPr lang="en-US" dirty="0"/>
              <a:t>Main bronchi</a:t>
            </a:r>
          </a:p>
          <a:p>
            <a:pPr lvl="1"/>
            <a:r>
              <a:rPr lang="en-US" dirty="0"/>
              <a:t>Bronchioles</a:t>
            </a:r>
          </a:p>
          <a:p>
            <a:pPr lvl="1"/>
            <a:r>
              <a:rPr lang="en-US" dirty="0"/>
              <a:t>Terminal bronchioles</a:t>
            </a:r>
          </a:p>
          <a:p>
            <a:pPr lvl="1"/>
            <a:endParaRPr lang="en-US" dirty="0"/>
          </a:p>
          <a:p>
            <a:pPr lvl="1"/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6176963"/>
            <a:ext cx="10126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Images taken from </a:t>
            </a:r>
            <a:r>
              <a:rPr lang="en-US" dirty="0" err="1"/>
              <a:t>Tortora</a:t>
            </a:r>
            <a:r>
              <a:rPr lang="en-US" dirty="0"/>
              <a:t>, GJ., </a:t>
            </a:r>
            <a:r>
              <a:rPr lang="en-US" dirty="0" err="1"/>
              <a:t>Derrickson</a:t>
            </a:r>
            <a:r>
              <a:rPr lang="en-US" dirty="0"/>
              <a:t>, B., Burkett, B., Peoples, </a:t>
            </a:r>
            <a:r>
              <a:rPr lang="en-US" dirty="0" err="1"/>
              <a:t>G.,Dye</a:t>
            </a:r>
            <a:r>
              <a:rPr lang="en-US" dirty="0"/>
              <a:t>, D., Cooke, J., et al. Principles of anatomy and physiology. Second Asia-Pacific ed. Queensland, Australia: John Wiley &amp; Sons; 2019.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395" y="1421297"/>
            <a:ext cx="6089805" cy="427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37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4F3980C4A4194E8E85496EB0168827" ma:contentTypeVersion="13" ma:contentTypeDescription="Create a new document." ma:contentTypeScope="" ma:versionID="6a3ddc6da40ec2a7e8aed2fe750ed6e3">
  <xsd:schema xmlns:xsd="http://www.w3.org/2001/XMLSchema" xmlns:xs="http://www.w3.org/2001/XMLSchema" xmlns:p="http://schemas.microsoft.com/office/2006/metadata/properties" xmlns:ns3="e2c7b5f6-78cd-4269-bae5-6665e666fc46" xmlns:ns4="f9c8d4ca-78b6-4c6c-9b82-54060e39b7f4" targetNamespace="http://schemas.microsoft.com/office/2006/metadata/properties" ma:root="true" ma:fieldsID="4f0cdefab43738ca769154c0b7f22b5e" ns3:_="" ns4:_="">
    <xsd:import namespace="e2c7b5f6-78cd-4269-bae5-6665e666fc46"/>
    <xsd:import namespace="f9c8d4ca-78b6-4c6c-9b82-54060e39b7f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c7b5f6-78cd-4269-bae5-6665e666fc4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c8d4ca-78b6-4c6c-9b82-54060e39b7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91BB67-FCF4-458C-ADC4-69915E97288B}">
  <ds:schemaRefs>
    <ds:schemaRef ds:uri="http://schemas.microsoft.com/office/2006/metadata/properties"/>
    <ds:schemaRef ds:uri="http://purl.org/dc/terms/"/>
    <ds:schemaRef ds:uri="http://www.w3.org/XML/1998/namespace"/>
    <ds:schemaRef ds:uri="f9c8d4ca-78b6-4c6c-9b82-54060e39b7f4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e2c7b5f6-78cd-4269-bae5-6665e666fc46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1350428-8A5F-4A65-BE4B-65F6230BA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17BC9F-A2C6-443A-AC9A-CE79D5F413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c7b5f6-78cd-4269-bae5-6665e666fc46"/>
    <ds:schemaRef ds:uri="f9c8d4ca-78b6-4c6c-9b82-54060e39b7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11232</TotalTime>
  <Words>602</Words>
  <Application>Microsoft Office PowerPoint</Application>
  <PresentationFormat>Widescreen</PresentationFormat>
  <Paragraphs>89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Playfair Display</vt:lpstr>
      <vt:lpstr>Symbol</vt:lpstr>
      <vt:lpstr>Office Theme</vt:lpstr>
      <vt:lpstr>Respiratory anatomy and physiology Revision</vt:lpstr>
      <vt:lpstr>PC3303 – Integrated Therapeutics 3</vt:lpstr>
      <vt:lpstr>PC3303 – Integrated Therapeutics 3</vt:lpstr>
      <vt:lpstr>PowerPoint Presentation</vt:lpstr>
      <vt:lpstr>Learning outcomes</vt:lpstr>
      <vt:lpstr>PowerPoint Presentation</vt:lpstr>
      <vt:lpstr>Structure of the respiratory system</vt:lpstr>
      <vt:lpstr>Respiratory structures of the head and neck</vt:lpstr>
      <vt:lpstr>Bronchi</vt:lpstr>
      <vt:lpstr>Alveoli and terminal bronchioles</vt:lpstr>
      <vt:lpstr>Important lung volumes </vt:lpstr>
    </vt:vector>
  </TitlesOfParts>
  <Company>James Cook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Drugs that affect cholinergic transmission</dc:title>
  <dc:creator>Smithson, John</dc:creator>
  <cp:lastModifiedBy>Smithson, John</cp:lastModifiedBy>
  <cp:revision>416</cp:revision>
  <cp:lastPrinted>2020-07-24T01:37:41Z</cp:lastPrinted>
  <dcterms:created xsi:type="dcterms:W3CDTF">2019-12-16T05:03:29Z</dcterms:created>
  <dcterms:modified xsi:type="dcterms:W3CDTF">2021-07-23T00:32:12Z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0x010100F24F3980C4A4194E8E85496EB0168827</vt:lpwstr>
  </property>
</Properties>
</file>